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7" r:id="rId2"/>
    <p:sldId id="278" r:id="rId3"/>
    <p:sldId id="279" r:id="rId4"/>
    <p:sldId id="258" r:id="rId5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485"/>
    <p:restoredTop sz="94664"/>
  </p:normalViewPr>
  <p:slideViewPr>
    <p:cSldViewPr snapToGrid="0" snapToObjects="1">
      <p:cViewPr varScale="1">
        <p:scale>
          <a:sx n="68" d="100"/>
          <a:sy n="68" d="100"/>
        </p:scale>
        <p:origin x="3528" y="5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02/03/2025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2050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02/03/2025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821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02/03/2025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1225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02/03/2025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6446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02/03/2025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7934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02/03/2025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717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02/03/2025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938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02/03/2025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245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02/03/2025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960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02/03/2025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7294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02/03/2025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9907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02/03/2025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2124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1101111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11 x Table - Strips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8438E16-F61C-B939-E527-42F522BC64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9237749"/>
              </p:ext>
            </p:extLst>
          </p:nvPr>
        </p:nvGraphicFramePr>
        <p:xfrm>
          <a:off x="445093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 x Table– Strip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DDFCB80E-F784-08F1-E153-0DCB9E571A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9261616"/>
              </p:ext>
            </p:extLst>
          </p:nvPr>
        </p:nvGraphicFramePr>
        <p:xfrm>
          <a:off x="3690257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 x Table– Strip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03226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7F9382-1B0D-BC39-08E3-113D3F707A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F60B1934-D299-7185-ADF2-89C2EED2165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0E800A2-A8A9-3EF6-2EDB-B7FBADB8CFF8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1101111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00A475E5-D019-26AF-5497-39E5BB6FFE55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ABBBDDE-C312-B74F-78DD-C2D6C10EC1CF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D007392A-0B75-F5C6-538D-078B3CDB7DBE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11 x Table - Strips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3024CCB-76CB-3177-74AD-8359A5DB65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7977009"/>
              </p:ext>
            </p:extLst>
          </p:nvPr>
        </p:nvGraphicFramePr>
        <p:xfrm>
          <a:off x="445093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 x Table– Strip 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4B04155A-33A0-B49B-7236-75B752C9DF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0385978"/>
              </p:ext>
            </p:extLst>
          </p:nvPr>
        </p:nvGraphicFramePr>
        <p:xfrm>
          <a:off x="3690257" y="834237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 x Table– </a:t>
                      </a:r>
                      <a:r>
                        <a:rPr lang="en-GB" sz="1800" b="1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Strip 2</a:t>
                      </a:r>
                      <a:endParaRPr lang="en-GB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106890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058470-E845-C3AF-C838-65B55F450B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0E677B5F-9A30-8AFD-A8B5-608DE7F04F0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BFE360C-379F-DFBF-22B0-DED46A53198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1101111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405C04F1-64F3-F106-C790-8B964DCC73A7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BB7CE91-8E3D-9178-FE1A-2C75554A8D43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62F2A853-591D-B673-C565-ABF08249C881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11 x Table - Strips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4038A61-404A-E6BB-58D1-31BB03BA0A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6419049"/>
              </p:ext>
            </p:extLst>
          </p:nvPr>
        </p:nvGraphicFramePr>
        <p:xfrm>
          <a:off x="445093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 x Table– Strip 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9710174D-8AE1-D9B5-4198-4301E05E39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1709106"/>
              </p:ext>
            </p:extLst>
          </p:nvPr>
        </p:nvGraphicFramePr>
        <p:xfrm>
          <a:off x="3690257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 x Table– Strip 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96420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1101111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8438E16-F61C-B939-E527-42F522BC64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2155803"/>
              </p:ext>
            </p:extLst>
          </p:nvPr>
        </p:nvGraphicFramePr>
        <p:xfrm>
          <a:off x="382772" y="809125"/>
          <a:ext cx="1637876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77788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399461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444067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 x – Strip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1223DAC0-053D-62DA-A067-6B4562F49C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3423613"/>
              </p:ext>
            </p:extLst>
          </p:nvPr>
        </p:nvGraphicFramePr>
        <p:xfrm>
          <a:off x="2472380" y="809125"/>
          <a:ext cx="1637876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77788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399461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215594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436753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 x – Strip 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BE8B12EB-AE27-AF4D-EFA4-0D9DAEB535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2518324"/>
              </p:ext>
            </p:extLst>
          </p:nvPr>
        </p:nvGraphicFramePr>
        <p:xfrm>
          <a:off x="4561988" y="809125"/>
          <a:ext cx="1637876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77788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399461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444067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 x – Strip 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  <p:sp>
        <p:nvSpPr>
          <p:cNvPr id="13" name="Snip Single Corner of Rectangle 12">
            <a:extLst>
              <a:ext uri="{FF2B5EF4-FFF2-40B4-BE49-F238E27FC236}">
                <a16:creationId xmlns:a16="http://schemas.microsoft.com/office/drawing/2014/main" id="{5797F9F2-1F06-486F-7D24-526E4C462992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11 x Table - Strips</a:t>
            </a:r>
          </a:p>
        </p:txBody>
      </p:sp>
    </p:spTree>
    <p:extLst>
      <p:ext uri="{BB962C8B-B14F-4D97-AF65-F5344CB8AC3E}">
        <p14:creationId xmlns:p14="http://schemas.microsoft.com/office/powerpoint/2010/main" val="41647418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53</TotalTime>
  <Words>781</Words>
  <Application>Microsoft Macintosh PowerPoint</Application>
  <PresentationFormat>A4 Paper (210x297 mm)</PresentationFormat>
  <Paragraphs>719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Andrew Jennings</cp:lastModifiedBy>
  <cp:revision>10</cp:revision>
  <dcterms:created xsi:type="dcterms:W3CDTF">2022-02-01T11:05:46Z</dcterms:created>
  <dcterms:modified xsi:type="dcterms:W3CDTF">2025-03-02T13:23:17Z</dcterms:modified>
</cp:coreProperties>
</file>